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1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D8CE4-052B-4F3E-85AE-67271D4A4C10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C611B-17F8-4253-8283-F03A924C0F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539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dirty="0" smtClean="0"/>
              <a:t>Matouš 28,6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C611B-17F8-4253-8283-F03A924C0FD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599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C611B-17F8-4253-8283-F03A924C0FD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721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761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79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404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196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377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0040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578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74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6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32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99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789F-8704-4AD3-B161-C84C2EE942B6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4AFFE-9DB0-4FCF-A48A-65FF112C55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7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5013176"/>
            <a:ext cx="7772400" cy="1470025"/>
          </a:xfrm>
        </p:spPr>
        <p:txBody>
          <a:bodyPr>
            <a:noAutofit/>
          </a:bodyPr>
          <a:lstStyle/>
          <a:p>
            <a:r>
              <a:rPr lang="cs-CZ" sz="8800" b="1" dirty="0" smtClean="0"/>
              <a:t>Byl vzkříšen!</a:t>
            </a:r>
            <a:endParaRPr lang="cs-CZ" sz="8800" b="1" dirty="0"/>
          </a:p>
        </p:txBody>
      </p:sp>
      <p:pic>
        <p:nvPicPr>
          <p:cNvPr id="1026" name="Picture 2" descr="\\DCSERVER\home$\jzimmermannova\Dokumenty\My Pictures\kde j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4664"/>
            <a:ext cx="6667500" cy="463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7304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7704" y="404664"/>
            <a:ext cx="4464496" cy="792088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Komentář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cs-CZ" sz="1800" dirty="0" smtClean="0"/>
              <a:t>Výtvarná činnost slouží k zvnitřnění skutečnosti, kterou vyjádřil autor evangelia podle Matouše slovy: „Není tady. Byl vzkříšen, jak řekl. Pojďte a podívejte se na to místo, kam byl položen.“ </a:t>
            </a:r>
            <a:r>
              <a:rPr lang="cs-CZ" sz="1800" dirty="0" err="1" smtClean="0"/>
              <a:t>Mt</a:t>
            </a:r>
            <a:r>
              <a:rPr lang="cs-CZ" sz="1800" dirty="0" smtClean="0"/>
              <a:t> 28,6</a:t>
            </a:r>
          </a:p>
          <a:p>
            <a:r>
              <a:rPr lang="cs-CZ" sz="1800" dirty="0" smtClean="0"/>
              <a:t>Určeno dětem ve věku 6 – 7 let. Každé dítě pracuje samo. </a:t>
            </a:r>
          </a:p>
          <a:p>
            <a:r>
              <a:rPr lang="cs-CZ" sz="1800" b="1" dirty="0" smtClean="0"/>
              <a:t>Příprava:</a:t>
            </a:r>
          </a:p>
          <a:p>
            <a:pPr lvl="1"/>
            <a:r>
              <a:rPr lang="cs-CZ" sz="1800" b="1" u="sng" dirty="0" smtClean="0"/>
              <a:t>Vytisknout a nakopírovat či </a:t>
            </a:r>
            <a:r>
              <a:rPr lang="cs-CZ" sz="1800" b="1" u="sng" dirty="0" smtClean="0"/>
              <a:t>pře</a:t>
            </a:r>
            <a:r>
              <a:rPr lang="cs-CZ" sz="1800" b="1" u="sng" dirty="0" smtClean="0"/>
              <a:t>kreslit </a:t>
            </a:r>
            <a:r>
              <a:rPr lang="cs-CZ" sz="1800" b="1" u="sng" dirty="0" smtClean="0"/>
              <a:t>(viz přílohy):</a:t>
            </a:r>
          </a:p>
          <a:p>
            <a:pPr lvl="2"/>
            <a:r>
              <a:rPr lang="cs-CZ" sz="1800" dirty="0" smtClean="0"/>
              <a:t>obrys hrobu </a:t>
            </a:r>
            <a:r>
              <a:rPr lang="cs-CZ" sz="1800" dirty="0" smtClean="0"/>
              <a:t>na šedý </a:t>
            </a:r>
            <a:r>
              <a:rPr lang="cs-CZ" sz="1800" b="1" dirty="0" smtClean="0"/>
              <a:t>tvrdý</a:t>
            </a:r>
            <a:r>
              <a:rPr lang="cs-CZ" sz="1800" dirty="0" smtClean="0"/>
              <a:t> </a:t>
            </a:r>
            <a:r>
              <a:rPr lang="cs-CZ" sz="1800" dirty="0" smtClean="0"/>
              <a:t>papír, dovnitř nakreslete otvor, do kterého nalepíte obrázek Pána Ježíše</a:t>
            </a:r>
            <a:endParaRPr lang="cs-CZ" sz="1800" dirty="0" smtClean="0"/>
          </a:p>
          <a:p>
            <a:pPr lvl="2"/>
            <a:r>
              <a:rPr lang="cs-CZ" sz="1800" dirty="0" smtClean="0"/>
              <a:t>kámen </a:t>
            </a:r>
            <a:r>
              <a:rPr lang="cs-CZ" sz="1800" dirty="0" smtClean="0"/>
              <a:t>ze </a:t>
            </a:r>
            <a:r>
              <a:rPr lang="cs-CZ" sz="1800" dirty="0" smtClean="0"/>
              <a:t>šedého </a:t>
            </a:r>
            <a:r>
              <a:rPr lang="cs-CZ" sz="1800" dirty="0" smtClean="0"/>
              <a:t>(raději tvrdého) papíru</a:t>
            </a:r>
            <a:endParaRPr lang="cs-CZ" sz="1800" dirty="0" smtClean="0"/>
          </a:p>
          <a:p>
            <a:pPr lvl="2"/>
            <a:r>
              <a:rPr lang="cs-CZ" sz="1800" dirty="0" smtClean="0"/>
              <a:t>obrázek Pána </a:t>
            </a:r>
            <a:r>
              <a:rPr lang="cs-CZ" sz="1800" dirty="0" smtClean="0"/>
              <a:t>Ježíše, který si </a:t>
            </a:r>
            <a:r>
              <a:rPr lang="cs-CZ" sz="1800" dirty="0" smtClean="0"/>
              <a:t>děti vybarví podle </a:t>
            </a:r>
            <a:r>
              <a:rPr lang="cs-CZ" sz="1800" dirty="0" smtClean="0"/>
              <a:t>návodu</a:t>
            </a:r>
            <a:endParaRPr lang="cs-CZ" sz="1800" dirty="0" smtClean="0"/>
          </a:p>
          <a:p>
            <a:pPr marL="457200" lvl="1" indent="0">
              <a:buNone/>
            </a:pPr>
            <a:r>
              <a:rPr lang="cs-CZ" sz="1800" i="1" dirty="0" smtClean="0"/>
              <a:t>→Další možností je vše vytisknout na bílý papír, aby si děti mohly vybarvit hrob samy.</a:t>
            </a:r>
          </a:p>
          <a:p>
            <a:pPr lvl="1"/>
            <a:r>
              <a:rPr lang="cs-CZ" sz="1800" dirty="0" smtClean="0"/>
              <a:t>Koupit patentky (nebo něco jiného, čím lze připevnit ke hrobu kámen, tak aby šel „odvalit“). Pro každé dítě jednu patentku.</a:t>
            </a:r>
          </a:p>
          <a:p>
            <a:pPr lvl="1"/>
            <a:r>
              <a:rPr lang="cs-CZ" sz="1800" dirty="0" smtClean="0"/>
              <a:t>Vytisknout dětem návod na výrobu hrobu.</a:t>
            </a:r>
          </a:p>
          <a:p>
            <a:pPr lvl="2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67381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Návod na výrobu </a:t>
            </a:r>
            <a:r>
              <a:rPr lang="cs-CZ" sz="3600" b="1" dirty="0" smtClean="0"/>
              <a:t>hrobu vytesaného do skály: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85392"/>
            <a:ext cx="8229600" cy="54726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400" b="1" dirty="0" smtClean="0"/>
              <a:t>Vystřihni</a:t>
            </a:r>
            <a:r>
              <a:rPr lang="cs-CZ" sz="2400" dirty="0" smtClean="0"/>
              <a:t> </a:t>
            </a:r>
            <a:r>
              <a:rPr lang="cs-CZ" sz="2400" dirty="0" smtClean="0"/>
              <a:t>hrob, kámen a obrázek Pána Ježíše podle obrysové čáry.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b="1" dirty="0" smtClean="0"/>
              <a:t>Vybarvi </a:t>
            </a:r>
            <a:r>
              <a:rPr lang="cs-CZ" sz="2400" dirty="0" smtClean="0"/>
              <a:t>obrázek Pána Ježíše a kolem něj </a:t>
            </a:r>
            <a:r>
              <a:rPr lang="cs-CZ" sz="2400" b="1" dirty="0" smtClean="0"/>
              <a:t>nakresli </a:t>
            </a:r>
            <a:r>
              <a:rPr lang="cs-CZ" sz="2400" dirty="0" smtClean="0"/>
              <a:t>světlo, které je symbolem jeho vzkříšení</a:t>
            </a:r>
            <a:r>
              <a:rPr lang="cs-CZ" sz="2400" dirty="0" smtClean="0"/>
              <a:t>.  </a:t>
            </a:r>
            <a:endParaRPr lang="cs-CZ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400" b="1" dirty="0" smtClean="0"/>
              <a:t>Nalep</a:t>
            </a:r>
            <a:r>
              <a:rPr lang="cs-CZ" sz="2400" dirty="0" smtClean="0"/>
              <a:t> do otvoru naznačeného v hrobě vybarvený obrázek Pána Ježíše.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 smtClean="0"/>
              <a:t>Připevni </a:t>
            </a:r>
            <a:r>
              <a:rPr lang="cs-CZ" sz="2400" dirty="0" smtClean="0"/>
              <a:t>patentkou kámen ke hrobu tak, aby zakrýval vchod </a:t>
            </a:r>
            <a:r>
              <a:rPr lang="cs-CZ" sz="2400" dirty="0" smtClean="0"/>
              <a:t>hrobu. </a:t>
            </a:r>
            <a:r>
              <a:rPr lang="cs-CZ" sz="2400" dirty="0" smtClean="0"/>
              <a:t>Aby patentka prošla skrz papír, udělej na okraj kamene  a vchodu do hrobu dírky, kterými patentku prostrč.</a:t>
            </a:r>
          </a:p>
          <a:p>
            <a:pPr marL="0" indent="0">
              <a:buNone/>
            </a:pPr>
            <a:r>
              <a:rPr lang="cs-CZ" sz="2400" dirty="0" smtClean="0"/>
              <a:t>Kdykoliv kámen odvalíš, připomeneš si, že Ježíš byl vzkříšen </a:t>
            </a:r>
            <a:br>
              <a:rPr lang="cs-CZ" sz="2400" dirty="0" smtClean="0"/>
            </a:br>
            <a:r>
              <a:rPr lang="cs-CZ" sz="2400" dirty="0" smtClean="0"/>
              <a:t>a přemohl každé zlo a hřích svou láskou. 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914400" lvl="1" indent="-514350">
              <a:buFont typeface="+mj-lt"/>
              <a:buAutoNum type="alphaL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885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Zpracováno podle inspirace: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sz="1800" i="1" dirty="0" smtClean="0"/>
          </a:p>
          <a:p>
            <a:pPr marL="0" indent="0">
              <a:buNone/>
            </a:pPr>
            <a:r>
              <a:rPr lang="cs-CZ" sz="1800" i="1" dirty="0" smtClean="0"/>
              <a:t>Katechetické a pedagogické centrum Biskupství královéhradeckého, květen 2016.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\\DCSERVER\home$\jzimmermannova\Dokumenty\My Pictures\Easter craft for kids, He has reis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94460"/>
            <a:ext cx="6096000" cy="406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8819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262</Words>
  <Application>Microsoft Office PowerPoint</Application>
  <PresentationFormat>Předvádění na obrazovce (4:3)</PresentationFormat>
  <Paragraphs>32</Paragraphs>
  <Slides>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systému Office</vt:lpstr>
      <vt:lpstr>Byl vzkříšen!</vt:lpstr>
      <vt:lpstr>Komentář</vt:lpstr>
      <vt:lpstr>Návod na výrobu hrobu vytesaného do skály:</vt:lpstr>
      <vt:lpstr>Prezentace aplikace PowerPoint</vt:lpstr>
    </vt:vector>
  </TitlesOfParts>
  <Company>Biskupstvi kralovehradecke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Prázdný hrob</dc:title>
  <dc:creator>KPC-BiHK</dc:creator>
  <cp:lastModifiedBy>Zimmermannová Marie ThLic. Ing.</cp:lastModifiedBy>
  <cp:revision>21</cp:revision>
  <cp:lastPrinted>2016-05-17T12:54:26Z</cp:lastPrinted>
  <dcterms:created xsi:type="dcterms:W3CDTF">2016-05-17T12:03:07Z</dcterms:created>
  <dcterms:modified xsi:type="dcterms:W3CDTF">2017-04-04T10:28:12Z</dcterms:modified>
</cp:coreProperties>
</file>